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78" autoAdjust="0"/>
    <p:restoredTop sz="86323" autoAdjust="0"/>
  </p:normalViewPr>
  <p:slideViewPr>
    <p:cSldViewPr>
      <p:cViewPr varScale="1">
        <p:scale>
          <a:sx n="74" d="100"/>
          <a:sy n="74" d="100"/>
        </p:scale>
        <p:origin x="-8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3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AB79707-0673-4BBD-94E4-E840E85B5E18}" type="datetimeFigureOut">
              <a:rPr lang="ru-RU" smtClean="0"/>
              <a:pPr/>
              <a:t>08.01.2010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05C3EAC-CEA0-4339-8214-F71083E44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71876"/>
            <a:ext cx="5114778" cy="1101248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by </a:t>
            </a:r>
            <a:r>
              <a:rPr lang="en-US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Patsey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Luba</a:t>
            </a:r>
            <a:endParaRPr lang="en-US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form 6</a:t>
            </a:r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town </a:t>
            </a:r>
            <a:r>
              <a:rPr lang="en-US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Pyt-Yakh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My </a:t>
            </a:r>
            <a:r>
              <a:rPr lang="en-US" sz="54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favourite</a:t>
            </a:r>
            <a:r>
              <a:rPr 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animal</a:t>
            </a:r>
            <a:endParaRPr lang="ru-RU" sz="5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429000" cy="314325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My </a:t>
            </a:r>
            <a:r>
              <a:rPr lang="en-US" sz="44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favourite</a:t>
            </a: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animal  is  a dog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9" name="Picture 5" descr="http://images02.olx.ru/ui/2/33/82/19323182_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2460" b="12460"/>
          <a:stretch>
            <a:fillRect/>
          </a:stretch>
        </p:blipFill>
        <p:spPr bwMode="auto">
          <a:xfrm>
            <a:off x="285720" y="1214422"/>
            <a:ext cx="4813792" cy="44481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ще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4414" y="2357430"/>
            <a:ext cx="2680229" cy="3429023"/>
          </a:xfrm>
        </p:spPr>
      </p:pic>
      <p:pic>
        <p:nvPicPr>
          <p:cNvPr id="8" name="Содержимое 7" descr="sarafan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9256" y="2357430"/>
            <a:ext cx="3000224" cy="3429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242048" cy="153732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I like dogs very much because they are very beautiful,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friendly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 funny and kind.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ork_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38324" y="2024062"/>
            <a:ext cx="5162567" cy="38225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5897880" cy="1485888"/>
          </a:xfrm>
        </p:spPr>
        <p:txBody>
          <a:bodyPr>
            <a:noAutofit/>
          </a:bodyPr>
          <a:lstStyle/>
          <a:p>
            <a:pPr algn="ctr"/>
            <a:r>
              <a:rPr sz="360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My favourite breed of dog is "Yorkshire Terrier"</a:t>
            </a:r>
            <a:endParaRPr lang="ru-RU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571744"/>
            <a:ext cx="3643314" cy="2057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These dogs are very affectionate and sociable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do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384" b="5384"/>
          <a:stretch>
            <a:fillRect/>
          </a:stretch>
        </p:blipFill>
        <p:spPr>
          <a:xfrm>
            <a:off x="428596" y="1357298"/>
            <a:ext cx="4659173" cy="4305312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242048" cy="142876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The dogs of breed “</a:t>
            </a:r>
            <a:r>
              <a:rPr sz="320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Yorkshire Terriers</a:t>
            </a:r>
            <a:r>
              <a:rPr lang="en-US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"</a:t>
            </a:r>
            <a:r>
              <a:rPr sz="320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are </a:t>
            </a:r>
            <a:r>
              <a:rPr sz="320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small</a:t>
            </a:r>
            <a:r>
              <a:rPr lang="en-US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</a:t>
            </a:r>
            <a:r>
              <a:rPr sz="320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sz="3200">
                <a:solidFill>
                  <a:schemeClr val="accent4">
                    <a:lumMod val="40000"/>
                    <a:lumOff val="60000"/>
                  </a:schemeClr>
                </a:solidFill>
              </a:rPr>
              <a:t>but they are very playful.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Содержимое 6" descr="пупс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86050" y="1857364"/>
            <a:ext cx="3786214" cy="4652004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14620"/>
            <a:ext cx="3429000" cy="20574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And I’d wish to have this wonderful dog!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Содержимое 7" descr="зая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589" b="9589"/>
          <a:stretch>
            <a:fillRect/>
          </a:stretch>
        </p:blipFill>
        <p:spPr>
          <a:xfrm>
            <a:off x="785786" y="1428736"/>
            <a:ext cx="4638577" cy="428628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123</TotalTime>
  <Words>67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My favourite animal</vt:lpstr>
      <vt:lpstr>My favourite animal  is  a dog</vt:lpstr>
      <vt:lpstr>I like dogs very much because they are very beautiful, friendly, funny and kind.</vt:lpstr>
      <vt:lpstr>My favourite breed of dog is "Yorkshire Terrier"</vt:lpstr>
      <vt:lpstr>These dogs are very affectionate and sociable</vt:lpstr>
      <vt:lpstr>The dogs of breed “Yorkshire Terriers" are small, but they are very playful.</vt:lpstr>
      <vt:lpstr>   And I’d wish to have this wonderful dog!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2009-10-23T15:13:54Z</dcterms:created>
  <dcterms:modified xsi:type="dcterms:W3CDTF">2010-01-08T10:42:58Z</dcterms:modified>
</cp:coreProperties>
</file>